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8" d="100"/>
          <a:sy n="68" d="100"/>
        </p:scale>
        <p:origin x="-600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Azpititulua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u-ES" smtClean="0"/>
              <a:t>Egin klik elementu nagusiaren azpititulu-estiloa editatzeko</a:t>
            </a:r>
            <a:endParaRPr lang="es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5D0D8-8F3A-4C5B-8644-51CD4363F304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AF7-0D4C-46D1-8468-D2C21A2922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403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ulua eta testu bertik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5D0D8-8F3A-4C5B-8644-51CD4363F304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AF7-0D4C-46D1-8468-D2C21A2922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75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ulu bertikala eta test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 bertikala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5D0D8-8F3A-4C5B-8644-51CD4363F304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AF7-0D4C-46D1-8468-D2C21A2922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899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ulua eta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5D0D8-8F3A-4C5B-8644-51CD4363F304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AF7-0D4C-46D1-8468-D2C21A2922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760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talaren goibur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u-ES" smtClean="0"/>
              <a:t>Egin klik diapositiba nagusiaren testu-estiloak aldatzeko</a:t>
            </a:r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5D0D8-8F3A-4C5B-8644-51CD4363F304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AF7-0D4C-46D1-8468-D2C21A2922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668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i edu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Edukiaren leku-mark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5D0D8-8F3A-4C5B-8644-51CD4363F304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AF7-0D4C-46D1-8468-D2C21A2922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34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onparazi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u-ES" smtClean="0"/>
              <a:t>Egin klik diapositiba nagusiaren testu-estiloak aldatzeko</a:t>
            </a:r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5" name="Testuaren leku-mark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u-ES" smtClean="0"/>
              <a:t>Egin klik diapositiba nagusiaren testu-estiloak aldatzeko</a:t>
            </a:r>
          </a:p>
        </p:txBody>
      </p:sp>
      <p:sp>
        <p:nvSpPr>
          <p:cNvPr id="6" name="Edukiaren leku-mark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7" name="Dataren leku-mar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5D0D8-8F3A-4C5B-8644-51CD4363F304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8" name="Orri-oinaren leku-mark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Diapositibaren zenbakiaren leku-mark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AF7-0D4C-46D1-8468-D2C21A2922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620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ulua bakar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Dataren leku-mar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5D0D8-8F3A-4C5B-8644-51CD4363F304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Diapositibaren zenbakiaren leku-mark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AF7-0D4C-46D1-8468-D2C21A2922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639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uts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ren leku-mar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5D0D8-8F3A-4C5B-8644-51CD4363F304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3" name="Orri-oinaren leku-mark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Diapositibaren zenbakiaren leku-mark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AF7-0D4C-46D1-8468-D2C21A2922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609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pigrafedun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u-ES" smtClean="0"/>
              <a:t>Egin klik diapositiba nagusiaren testu-estiloak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5D0D8-8F3A-4C5B-8644-51CD4363F304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AF7-0D4C-46D1-8468-D2C21A2922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152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Epigrafedun iru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Irudiaren leku-mar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u-ES" smtClean="0"/>
              <a:t>Egin klik diapositiba nagusiaren testu-estiloak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5D0D8-8F3A-4C5B-8644-51CD4363F304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9AF7-0D4C-46D1-8468-D2C21A2922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5208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zenaren leku-mark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5D0D8-8F3A-4C5B-8644-51CD4363F304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09AF7-0D4C-46D1-8468-D2C21A2922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064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hu.eus/eus/web/araba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rudi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6" y="5713115"/>
            <a:ext cx="1833563" cy="847514"/>
          </a:xfrm>
          <a:prstGeom prst="rect">
            <a:avLst/>
          </a:prstGeom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672" y="5735453"/>
            <a:ext cx="2243138" cy="857250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10540" y="1877696"/>
            <a:ext cx="11504646" cy="334745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base">
              <a:lnSpc>
                <a:spcPct val="150000"/>
              </a:lnSpc>
            </a:pPr>
            <a:r>
              <a:rPr lang="es-ES" sz="3600" dirty="0" smtClean="0">
                <a:latin typeface="EHUSans" pitchFamily="50"/>
              </a:rPr>
              <a:t/>
            </a:r>
            <a:br>
              <a:rPr lang="es-ES" sz="3600" dirty="0" smtClean="0">
                <a:latin typeface="EHUSans" pitchFamily="50"/>
              </a:rPr>
            </a:br>
            <a:r>
              <a:rPr lang="es-ES" sz="3600" dirty="0">
                <a:latin typeface="EHUSans" pitchFamily="50"/>
              </a:rPr>
              <a:t/>
            </a:r>
            <a:br>
              <a:rPr lang="es-ES" sz="3600" dirty="0">
                <a:latin typeface="EHUSans" pitchFamily="50"/>
              </a:rPr>
            </a:br>
            <a:r>
              <a:rPr lang="es-ES" sz="3600" dirty="0" smtClean="0">
                <a:latin typeface="EHUSans" pitchFamily="50"/>
              </a:rPr>
              <a:t/>
            </a:r>
            <a:br>
              <a:rPr lang="es-ES" sz="3600" dirty="0" smtClean="0">
                <a:latin typeface="EHUSans" pitchFamily="50"/>
              </a:rPr>
            </a:br>
            <a:r>
              <a:rPr lang="es-ES" sz="3600" b="1" dirty="0" smtClean="0">
                <a:latin typeface="EHUSerif" pitchFamily="50"/>
              </a:rPr>
              <a:t>BIDEO</a:t>
            </a:r>
            <a:r>
              <a:rPr lang="es-ES" sz="3600" dirty="0" smtClean="0">
                <a:latin typeface="EHUSans" pitchFamily="50"/>
              </a:rPr>
              <a:t> </a:t>
            </a:r>
            <a:r>
              <a:rPr lang="es-ES" sz="3600" b="1" dirty="0" smtClean="0">
                <a:latin typeface="EHUSerif" pitchFamily="50"/>
              </a:rPr>
              <a:t>LEHIAKETA</a:t>
            </a:r>
            <a:r>
              <a:rPr lang="es-ES" sz="3600" b="1" dirty="0">
                <a:latin typeface="EHUSerif" pitchFamily="50"/>
              </a:rPr>
              <a:t> </a:t>
            </a:r>
            <a:r>
              <a:rPr lang="es-ES" sz="3600" dirty="0">
                <a:latin typeface="EHUSerif" pitchFamily="50"/>
              </a:rPr>
              <a:t>“ADIKZIOAK: ZURE JOMUGA”</a:t>
            </a:r>
            <a:br>
              <a:rPr lang="es-ES" sz="3600" dirty="0">
                <a:latin typeface="EHUSerif" pitchFamily="50"/>
              </a:rPr>
            </a:br>
            <a:r>
              <a:rPr lang="es-ES" sz="3100" dirty="0" err="1">
                <a:latin typeface="EHUSerif" pitchFamily="50"/>
              </a:rPr>
              <a:t>Izena</a:t>
            </a:r>
            <a:r>
              <a:rPr lang="es-ES" sz="3100" dirty="0">
                <a:latin typeface="EHUSerif" pitchFamily="50"/>
              </a:rPr>
              <a:t> </a:t>
            </a:r>
            <a:r>
              <a:rPr lang="es-ES" sz="3100" dirty="0" err="1">
                <a:latin typeface="EHUSerif" pitchFamily="50"/>
              </a:rPr>
              <a:t>emateak</a:t>
            </a:r>
            <a:r>
              <a:rPr lang="es-ES" sz="3100" dirty="0">
                <a:latin typeface="EHUSerif" pitchFamily="50"/>
              </a:rPr>
              <a:t> 2025eko </a:t>
            </a:r>
            <a:r>
              <a:rPr lang="es-ES" sz="3100" dirty="0" err="1">
                <a:latin typeface="EHUSerif" pitchFamily="50"/>
              </a:rPr>
              <a:t>apirilaren</a:t>
            </a:r>
            <a:r>
              <a:rPr lang="es-ES" sz="3100" dirty="0">
                <a:latin typeface="EHUSerif" pitchFamily="50"/>
              </a:rPr>
              <a:t> </a:t>
            </a:r>
            <a:r>
              <a:rPr lang="es-ES" sz="3100" dirty="0" smtClean="0">
                <a:latin typeface="EHUSerif" pitchFamily="50"/>
              </a:rPr>
              <a:t>14ra </a:t>
            </a:r>
            <a:r>
              <a:rPr lang="es-ES" sz="3100" dirty="0" smtClean="0">
                <a:latin typeface="EHUSerif" pitchFamily="50"/>
              </a:rPr>
              <a:t>arte</a:t>
            </a:r>
            <a:br>
              <a:rPr lang="es-ES" sz="3100" dirty="0" smtClean="0">
                <a:latin typeface="EHUSerif" pitchFamily="50"/>
              </a:rPr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600" b="1" dirty="0" smtClean="0">
                <a:latin typeface="EHUSans" pitchFamily="50"/>
              </a:rPr>
              <a:t>CONCURSO DE VÍDEO</a:t>
            </a:r>
            <a:r>
              <a:rPr lang="es-ES" sz="3600" dirty="0">
                <a:latin typeface="EHUSans" pitchFamily="50"/>
              </a:rPr>
              <a:t> “ADICCIONES: TU PUNTO DE MIRA”</a:t>
            </a:r>
            <a:br>
              <a:rPr lang="es-ES" sz="3600" dirty="0">
                <a:latin typeface="EHUSans" pitchFamily="50"/>
              </a:rPr>
            </a:br>
            <a:r>
              <a:rPr lang="es-ES" sz="3100" dirty="0">
                <a:latin typeface="EHUSans" pitchFamily="50"/>
              </a:rPr>
              <a:t>Inscripciones abiertas hasta el 14 de abril de </a:t>
            </a:r>
            <a:r>
              <a:rPr lang="es-ES" sz="3100" dirty="0" smtClean="0">
                <a:latin typeface="EHUSans" pitchFamily="50"/>
              </a:rPr>
              <a:t>2025</a:t>
            </a:r>
            <a:endParaRPr lang="es-ES" sz="5300" dirty="0"/>
          </a:p>
        </p:txBody>
      </p:sp>
      <p:pic>
        <p:nvPicPr>
          <p:cNvPr id="9" name="8 Imagen" descr="Tu punto Logo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689" y="765409"/>
            <a:ext cx="2856865" cy="54991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10 Rectángulo"/>
          <p:cNvSpPr/>
          <p:nvPr/>
        </p:nvSpPr>
        <p:spPr>
          <a:xfrm>
            <a:off x="2628121" y="5765080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000" dirty="0" smtClean="0">
                <a:hlinkClick r:id="rId5"/>
              </a:rPr>
              <a:t>https://www.ehu.eus/eus/web/araba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974912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ga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gaia</vt:lpstr>
      <vt:lpstr>   BIDEO LEHIAKETA “ADIKZIOAK: ZURE JOMUGA” Izena emateak 2025eko apirilaren 14ra arte  CONCURSO DE VÍDEO “ADICCIONES: TU PUNTO DE MIRA” Inscripciones abiertas hasta el 14 de abril de 2025</vt:lpstr>
    </vt:vector>
  </TitlesOfParts>
  <Company>UPV/EHU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aurkezpena</dc:title>
  <dc:creator>EIDER GOÑI</dc:creator>
  <cp:lastModifiedBy>LENOVO</cp:lastModifiedBy>
  <cp:revision>5</cp:revision>
  <dcterms:created xsi:type="dcterms:W3CDTF">2024-11-28T15:56:41Z</dcterms:created>
  <dcterms:modified xsi:type="dcterms:W3CDTF">2024-12-17T12:32:10Z</dcterms:modified>
</cp:coreProperties>
</file>